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8" r:id="rId4"/>
    <p:sldId id="259" r:id="rId5"/>
    <p:sldId id="260" r:id="rId6"/>
    <p:sldId id="257" r:id="rId7"/>
    <p:sldId id="262" r:id="rId8"/>
    <p:sldId id="263" r:id="rId9"/>
    <p:sldId id="264" r:id="rId10"/>
    <p:sldId id="268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7"/>
  </p:normalViewPr>
  <p:slideViewPr>
    <p:cSldViewPr snapToGrid="0">
      <p:cViewPr varScale="1">
        <p:scale>
          <a:sx n="100" d="100"/>
          <a:sy n="100" d="100"/>
        </p:scale>
        <p:origin x="9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D479DB-6E1D-69DC-32B6-51AF8AC43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E831C5C-A721-219D-C390-696D081DC6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A4E7C66-3FD8-E44F-1B31-1A02E0B64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B362-4D40-7044-9D14-983DE4731145}" type="datetimeFigureOut">
              <a:rPr lang="da-DK" smtClean="0"/>
              <a:t>23.11.2023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739C2A9-CC42-09D9-BC4C-FB4E99C2E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BE82988-F39A-1103-114B-640552A31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9AA2-7061-8F4B-A6B4-7404EBF4AA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6911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F03D68-F9A1-4331-75CF-A019E911A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7E362E5-3BD9-F5FC-C61A-C4FCF4FD14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2D44746-9A7F-75CB-293E-BCD5E3716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B362-4D40-7044-9D14-983DE4731145}" type="datetimeFigureOut">
              <a:rPr lang="da-DK" smtClean="0"/>
              <a:t>23.11.2023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D24A716-EFA2-D142-3981-509BBAC40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9F250AD-610E-5239-50D1-9FFED6C78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9AA2-7061-8F4B-A6B4-7404EBF4AA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8900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2339BF5A-76B1-4D7B-A500-7A197FB7D0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5F86ABA-3126-9830-DF37-24318B5B5A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781A7EC-B547-86DA-864F-D8803020B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B362-4D40-7044-9D14-983DE4731145}" type="datetimeFigureOut">
              <a:rPr lang="da-DK" smtClean="0"/>
              <a:t>23.11.2023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094D028-EA64-40EA-F473-B5FAC0566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98C7AEC-A0BC-A2AE-0917-5B5D05E0B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9AA2-7061-8F4B-A6B4-7404EBF4AA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2760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2EECFC-F6A3-A1B0-99E7-04EAD920E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5749781-D643-DCB0-E7AA-0E80D2D59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6006F72-B7F4-95CF-01B1-AA8EDDC6D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B362-4D40-7044-9D14-983DE4731145}" type="datetimeFigureOut">
              <a:rPr lang="da-DK" smtClean="0"/>
              <a:t>23.11.2023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8EF703A-B7A8-C28A-1F61-159CE4AB5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03E1BCE-FCC6-2846-C1AA-CA8C7AFEB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9AA2-7061-8F4B-A6B4-7404EBF4AA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3916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C6E1D6-9A2A-5C43-24E7-55F2544B0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B073569-138A-CFC7-BD85-D822BCAF3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BE174F3-921D-BE41-59D9-52BFACFA0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B362-4D40-7044-9D14-983DE4731145}" type="datetimeFigureOut">
              <a:rPr lang="da-DK" smtClean="0"/>
              <a:t>23.11.2023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6A417A6-C48C-94CA-E715-A6C296589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EDB430B-61EC-A337-E399-F274BCA93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9AA2-7061-8F4B-A6B4-7404EBF4AA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420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A11FC4-35BB-7D1B-485E-B4F8A0907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5999BF1-BC8A-9FF7-E470-B7ABB8D5A4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BE6A0C7-5663-175D-18AD-6058CBE46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FA60083-3F74-6B0E-0831-E908E361A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B362-4D40-7044-9D14-983DE4731145}" type="datetimeFigureOut">
              <a:rPr lang="da-DK" smtClean="0"/>
              <a:t>23.11.2023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5108700-B497-4B2D-EDF1-717C99414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5AABCE0-6EF7-C522-12F8-0508E252B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9AA2-7061-8F4B-A6B4-7404EBF4AA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0931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15876D-0BC0-1E1E-72E1-019C2627E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AC8E989-FF27-DAD9-4555-9E8586DC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517AB93-1666-1BF1-5F07-CF5C0A4936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2284B35-8C29-3D68-8E2C-5A0656B487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121FF2B-872B-8E6C-AF73-DF8947EBAE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4CB6C90-93D1-937A-EF4B-31BA02F63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B362-4D40-7044-9D14-983DE4731145}" type="datetimeFigureOut">
              <a:rPr lang="da-DK" smtClean="0"/>
              <a:t>23.11.2023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95CCF89-6DC8-A21F-496C-66B633F36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94EB675C-B9E0-88DE-2138-9FCAA52F2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9AA2-7061-8F4B-A6B4-7404EBF4AA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5926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56FAC9-8627-420A-2E84-DFDD2382A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B2E6F5C-3BE7-8C81-93BE-D32E6191C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B362-4D40-7044-9D14-983DE4731145}" type="datetimeFigureOut">
              <a:rPr lang="da-DK" smtClean="0"/>
              <a:t>23.11.2023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7B8D737-674B-6C29-82EC-7929BF421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A5DA11D-CF7E-220B-0CBC-60AFD04D6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9AA2-7061-8F4B-A6B4-7404EBF4AA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5735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059E7B49-16CB-34BC-646B-03FE8C465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B362-4D40-7044-9D14-983DE4731145}" type="datetimeFigureOut">
              <a:rPr lang="da-DK" smtClean="0"/>
              <a:t>23.11.2023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22EFD5F4-09CE-2D64-D764-5B4A59CB4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A1396B9-2670-9727-8162-91AED7FC2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9AA2-7061-8F4B-A6B4-7404EBF4AA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8794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3646F1-2473-3777-F410-3CBF84FE1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E851CBF-22A9-5311-1CEA-FD5576C5E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D38811A-B115-D71C-E652-3A41602F7C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3F6011C-4751-F637-0C66-1C22349F3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B362-4D40-7044-9D14-983DE4731145}" type="datetimeFigureOut">
              <a:rPr lang="da-DK" smtClean="0"/>
              <a:t>23.11.2023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D23BEA8-470B-AC84-691B-DCF0D651B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4BBC5B8-1DA7-5AB2-CEFD-F530A20A4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9AA2-7061-8F4B-A6B4-7404EBF4AA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2728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8DE9AA-E4C3-430A-F8D8-29D1552F7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EDF572D7-2CAC-42B8-327A-9B0FC6859D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4C48BE1-BE01-FC28-6BCE-8ABDF8A526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D23B28E-7B3B-7038-62D3-0AB9833EC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B362-4D40-7044-9D14-983DE4731145}" type="datetimeFigureOut">
              <a:rPr lang="da-DK" smtClean="0"/>
              <a:t>23.11.2023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8E30D0E-6A81-DCE8-7051-4AAF7F18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E814779-F055-6672-DC82-DCBFA7337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9AA2-7061-8F4B-A6B4-7404EBF4AA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424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6C63D45-2321-8A6B-C5B8-B5CBE5E34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3EBBA61-7895-3103-B72D-5E7139B27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6313454-3306-756D-865B-8C391268C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EB362-4D40-7044-9D14-983DE4731145}" type="datetimeFigureOut">
              <a:rPr lang="da-DK" smtClean="0"/>
              <a:t>23.11.2023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F6FD39C-2DFB-5B69-442C-8207FD1B3B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E7E5D73-C26A-8960-CF67-20038C4B99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C9AA2-7061-8F4B-A6B4-7404EBF4AA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3465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tekst, Font/skrifttype, grafisk design, skærmbillede&#10;&#10;Automatisk genereret beskrivelse">
            <a:extLst>
              <a:ext uri="{FF2B5EF4-FFF2-40B4-BE49-F238E27FC236}">
                <a16:creationId xmlns:a16="http://schemas.microsoft.com/office/drawing/2014/main" id="{4457ADC7-9E0F-E0F2-A5D0-FE2F8EA8F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4836" y="4574897"/>
            <a:ext cx="2167164" cy="2283103"/>
          </a:xfrm>
          <a:prstGeom prst="rect">
            <a:avLst/>
          </a:prstGeom>
        </p:spPr>
      </p:pic>
      <p:pic>
        <p:nvPicPr>
          <p:cNvPr id="9" name="Billede 8" descr="Et billede, der indeholder tekst, Font/skrifttype, Grafik, grafisk design&#10;&#10;Automatisk genereret beskrivelse">
            <a:extLst>
              <a:ext uri="{FF2B5EF4-FFF2-40B4-BE49-F238E27FC236}">
                <a16:creationId xmlns:a16="http://schemas.microsoft.com/office/drawing/2014/main" id="{87C4445B-2237-D2C9-254F-E91D7D033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4836" y="101600"/>
            <a:ext cx="2065264" cy="945880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BD5E02C0-7BD6-AEBE-653E-86879BA320B6}"/>
              </a:ext>
            </a:extLst>
          </p:cNvPr>
          <p:cNvSpPr txBox="1"/>
          <p:nvPr/>
        </p:nvSpPr>
        <p:spPr>
          <a:xfrm>
            <a:off x="101900" y="101600"/>
            <a:ext cx="9580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>
                <a:latin typeface="Palatino" pitchFamily="2" charset="77"/>
                <a:ea typeface="Palatino" pitchFamily="2" charset="77"/>
              </a:rPr>
              <a:t>FEQHA European Youth &amp; Amateur Team Cup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420401A3-F012-1BF7-A7F0-8B1DA0FBDE3C}"/>
              </a:ext>
            </a:extLst>
          </p:cNvPr>
          <p:cNvSpPr txBox="1"/>
          <p:nvPr/>
        </p:nvSpPr>
        <p:spPr>
          <a:xfrm>
            <a:off x="1993900" y="1660757"/>
            <a:ext cx="715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latin typeface="Palatino" pitchFamily="2" charset="77"/>
                <a:ea typeface="Palatino" pitchFamily="2" charset="77"/>
              </a:rPr>
              <a:t>CURRENT STATUS – NOVEMBER 2023</a:t>
            </a:r>
          </a:p>
        </p:txBody>
      </p:sp>
    </p:spTree>
    <p:extLst>
      <p:ext uri="{BB962C8B-B14F-4D97-AF65-F5344CB8AC3E}">
        <p14:creationId xmlns:p14="http://schemas.microsoft.com/office/powerpoint/2010/main" val="1348777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tekst, Font/skrifttype, grafisk design, skærmbillede&#10;&#10;Automatisk genereret beskrivelse">
            <a:extLst>
              <a:ext uri="{FF2B5EF4-FFF2-40B4-BE49-F238E27FC236}">
                <a16:creationId xmlns:a16="http://schemas.microsoft.com/office/drawing/2014/main" id="{4457ADC7-9E0F-E0F2-A5D0-FE2F8EA8F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4836" y="4574897"/>
            <a:ext cx="2167164" cy="2283103"/>
          </a:xfrm>
          <a:prstGeom prst="rect">
            <a:avLst/>
          </a:prstGeom>
        </p:spPr>
      </p:pic>
      <p:pic>
        <p:nvPicPr>
          <p:cNvPr id="9" name="Billede 8" descr="Et billede, der indeholder tekst, Font/skrifttype, Grafik, grafisk design&#10;&#10;Automatisk genereret beskrivelse">
            <a:extLst>
              <a:ext uri="{FF2B5EF4-FFF2-40B4-BE49-F238E27FC236}">
                <a16:creationId xmlns:a16="http://schemas.microsoft.com/office/drawing/2014/main" id="{87C4445B-2237-D2C9-254F-E91D7D033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4836" y="101600"/>
            <a:ext cx="2065264" cy="945880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BD5E02C0-7BD6-AEBE-653E-86879BA320B6}"/>
              </a:ext>
            </a:extLst>
          </p:cNvPr>
          <p:cNvSpPr txBox="1"/>
          <p:nvPr/>
        </p:nvSpPr>
        <p:spPr>
          <a:xfrm>
            <a:off x="-1650700" y="101600"/>
            <a:ext cx="958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>
                <a:latin typeface="Palatino" pitchFamily="2" charset="77"/>
                <a:ea typeface="Palatino" pitchFamily="2" charset="77"/>
              </a:rPr>
              <a:t>European Team Cup 2024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420401A3-F012-1BF7-A7F0-8B1DA0FBDE3C}"/>
              </a:ext>
            </a:extLst>
          </p:cNvPr>
          <p:cNvSpPr txBox="1"/>
          <p:nvPr/>
        </p:nvSpPr>
        <p:spPr>
          <a:xfrm>
            <a:off x="101900" y="856357"/>
            <a:ext cx="99229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a-DK" sz="2400" dirty="0" err="1">
                <a:latin typeface="Palatino" pitchFamily="2" charset="77"/>
                <a:ea typeface="Palatino" pitchFamily="2" charset="77"/>
              </a:rPr>
              <a:t>Coffee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mug with Team Cup logo for all participants</a:t>
            </a:r>
            <a:br>
              <a:rPr lang="da-DK" sz="2400" dirty="0">
                <a:latin typeface="Palatino" pitchFamily="2" charset="77"/>
                <a:ea typeface="Palatino" pitchFamily="2" charset="77"/>
              </a:rPr>
            </a:br>
            <a:r>
              <a:rPr lang="da-DK" sz="2400" dirty="0">
                <a:latin typeface="Palatino" pitchFamily="2" charset="77"/>
                <a:ea typeface="Palatino" pitchFamily="2" charset="77"/>
              </a:rPr>
              <a:t>-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Sponsored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by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Kumlegaard</a:t>
            </a:r>
            <a:endParaRPr lang="da-DK" sz="2400" dirty="0">
              <a:latin typeface="Palatino" pitchFamily="2" charset="77"/>
              <a:ea typeface="Palatino" pitchFamily="2" charset="77"/>
            </a:endParaRP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a-DK" sz="2400" dirty="0" err="1">
                <a:latin typeface="Palatino" pitchFamily="2" charset="77"/>
                <a:ea typeface="Palatino" pitchFamily="2" charset="77"/>
              </a:rPr>
              <a:t>Medals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and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ribbon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bands in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classes</a:t>
            </a:r>
            <a:endParaRPr lang="da-DK" sz="2400" dirty="0">
              <a:latin typeface="Palatino" pitchFamily="2" charset="77"/>
              <a:ea typeface="Palatino" pitchFamily="2" charset="77"/>
            </a:endParaRP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a-DK" sz="2400" dirty="0">
                <a:latin typeface="Palatino" pitchFamily="2" charset="77"/>
                <a:ea typeface="Palatino" pitchFamily="2" charset="77"/>
              </a:rPr>
              <a:t>Belt buckles for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winning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teams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a-DK" sz="2400" dirty="0">
                <a:latin typeface="Palatino" pitchFamily="2" charset="77"/>
                <a:ea typeface="Palatino" pitchFamily="2" charset="77"/>
              </a:rPr>
              <a:t>RB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Leather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Collection –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leather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halters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with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engraving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for Reserve Champion teams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a-DK" sz="2400" dirty="0">
                <a:latin typeface="Palatino" pitchFamily="2" charset="77"/>
                <a:ea typeface="Palatino" pitchFamily="2" charset="77"/>
              </a:rPr>
              <a:t>RB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Leather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Collection bracelet with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engraving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for 3rd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place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teams</a:t>
            </a:r>
            <a:br>
              <a:rPr lang="da-DK" sz="2400" dirty="0">
                <a:latin typeface="Palatino" pitchFamily="2" charset="77"/>
                <a:ea typeface="Palatino" pitchFamily="2" charset="77"/>
              </a:rPr>
            </a:br>
            <a:r>
              <a:rPr lang="da-DK" sz="2400" dirty="0">
                <a:latin typeface="Palatino" pitchFamily="2" charset="77"/>
                <a:ea typeface="Palatino" pitchFamily="2" charset="77"/>
              </a:rPr>
              <a:t>-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Sponsored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by RB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Leather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Works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da-DK" sz="2400" dirty="0"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22539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tekst, Font/skrifttype, grafisk design, skærmbillede&#10;&#10;Automatisk genereret beskrivelse">
            <a:extLst>
              <a:ext uri="{FF2B5EF4-FFF2-40B4-BE49-F238E27FC236}">
                <a16:creationId xmlns:a16="http://schemas.microsoft.com/office/drawing/2014/main" id="{4457ADC7-9E0F-E0F2-A5D0-FE2F8EA8F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4836" y="4574897"/>
            <a:ext cx="2167164" cy="2283103"/>
          </a:xfrm>
          <a:prstGeom prst="rect">
            <a:avLst/>
          </a:prstGeom>
        </p:spPr>
      </p:pic>
      <p:pic>
        <p:nvPicPr>
          <p:cNvPr id="9" name="Billede 8" descr="Et billede, der indeholder tekst, Font/skrifttype, Grafik, grafisk design&#10;&#10;Automatisk genereret beskrivelse">
            <a:extLst>
              <a:ext uri="{FF2B5EF4-FFF2-40B4-BE49-F238E27FC236}">
                <a16:creationId xmlns:a16="http://schemas.microsoft.com/office/drawing/2014/main" id="{87C4445B-2237-D2C9-254F-E91D7D033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4836" y="101600"/>
            <a:ext cx="2065264" cy="945880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BD5E02C0-7BD6-AEBE-653E-86879BA320B6}"/>
              </a:ext>
            </a:extLst>
          </p:cNvPr>
          <p:cNvSpPr txBox="1"/>
          <p:nvPr/>
        </p:nvSpPr>
        <p:spPr>
          <a:xfrm>
            <a:off x="-1650700" y="101600"/>
            <a:ext cx="958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>
                <a:latin typeface="Palatino" pitchFamily="2" charset="77"/>
                <a:ea typeface="Palatino" pitchFamily="2" charset="77"/>
              </a:rPr>
              <a:t>European Team Cup 2024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420401A3-F012-1BF7-A7F0-8B1DA0FBDE3C}"/>
              </a:ext>
            </a:extLst>
          </p:cNvPr>
          <p:cNvSpPr txBox="1"/>
          <p:nvPr/>
        </p:nvSpPr>
        <p:spPr>
          <a:xfrm>
            <a:off x="101900" y="856357"/>
            <a:ext cx="90929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2400" u="sng" dirty="0">
                <a:latin typeface="Palatino" pitchFamily="2" charset="77"/>
                <a:ea typeface="Palatino" pitchFamily="2" charset="77"/>
              </a:rPr>
              <a:t>Friday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a-DK" sz="2400" dirty="0">
                <a:latin typeface="Palatino" pitchFamily="2" charset="77"/>
                <a:ea typeface="Palatino" pitchFamily="2" charset="77"/>
              </a:rPr>
              <a:t> AQHA 2-judge show</a:t>
            </a:r>
            <a:br>
              <a:rPr lang="da-DK" sz="2400" dirty="0">
                <a:latin typeface="Palatino" pitchFamily="2" charset="77"/>
                <a:ea typeface="Palatino" pitchFamily="2" charset="77"/>
              </a:rPr>
            </a:br>
            <a:r>
              <a:rPr lang="da-DK" sz="2400" dirty="0">
                <a:latin typeface="Palatino" pitchFamily="2" charset="77"/>
                <a:ea typeface="Palatino" pitchFamily="2" charset="77"/>
              </a:rPr>
              <a:t>- Youth, L1 Amateur, Open </a:t>
            </a:r>
            <a:br>
              <a:rPr lang="da-DK" sz="2400" dirty="0">
                <a:latin typeface="Palatino" pitchFamily="2" charset="77"/>
                <a:ea typeface="Palatino" pitchFamily="2" charset="77"/>
              </a:rPr>
            </a:br>
            <a:r>
              <a:rPr lang="da-DK" sz="2400" dirty="0">
                <a:latin typeface="Palatino" pitchFamily="2" charset="77"/>
                <a:ea typeface="Palatino" pitchFamily="2" charset="77"/>
              </a:rPr>
              <a:t>- Same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classes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as the European Team Cup</a:t>
            </a:r>
            <a:br>
              <a:rPr lang="da-DK" sz="2400" dirty="0">
                <a:latin typeface="Palatino" pitchFamily="2" charset="77"/>
                <a:ea typeface="Palatino" pitchFamily="2" charset="77"/>
              </a:rPr>
            </a:br>
            <a:r>
              <a:rPr lang="da-DK" sz="2400" dirty="0">
                <a:latin typeface="Palatino" pitchFamily="2" charset="77"/>
                <a:ea typeface="Palatino" pitchFamily="2" charset="77"/>
              </a:rPr>
              <a:t>- Open for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everyone</a:t>
            </a:r>
            <a:br>
              <a:rPr lang="da-DK" sz="2400" dirty="0">
                <a:latin typeface="Palatino" pitchFamily="2" charset="77"/>
                <a:ea typeface="Palatino" pitchFamily="2" charset="77"/>
              </a:rPr>
            </a:br>
            <a:r>
              <a:rPr lang="da-DK" sz="2400" dirty="0">
                <a:latin typeface="Palatino" pitchFamily="2" charset="77"/>
                <a:ea typeface="Palatino" pitchFamily="2" charset="77"/>
              </a:rPr>
              <a:t>-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Opening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Ceremony</a:t>
            </a:r>
            <a:br>
              <a:rPr lang="da-DK" sz="2400" dirty="0">
                <a:latin typeface="Palatino" pitchFamily="2" charset="77"/>
                <a:ea typeface="Palatino" pitchFamily="2" charset="77"/>
              </a:rPr>
            </a:br>
            <a:endParaRPr lang="da-DK" sz="2400" dirty="0">
              <a:latin typeface="Palatino" pitchFamily="2" charset="77"/>
              <a:ea typeface="Palatino" pitchFamily="2" charset="77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da-DK" sz="2400" dirty="0"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50771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tekst, Font/skrifttype, grafisk design, skærmbillede&#10;&#10;Automatisk genereret beskrivelse">
            <a:extLst>
              <a:ext uri="{FF2B5EF4-FFF2-40B4-BE49-F238E27FC236}">
                <a16:creationId xmlns:a16="http://schemas.microsoft.com/office/drawing/2014/main" id="{4457ADC7-9E0F-E0F2-A5D0-FE2F8EA8F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4836" y="4574897"/>
            <a:ext cx="2167164" cy="2283103"/>
          </a:xfrm>
          <a:prstGeom prst="rect">
            <a:avLst/>
          </a:prstGeom>
        </p:spPr>
      </p:pic>
      <p:pic>
        <p:nvPicPr>
          <p:cNvPr id="9" name="Billede 8" descr="Et billede, der indeholder tekst, Font/skrifttype, Grafik, grafisk design&#10;&#10;Automatisk genereret beskrivelse">
            <a:extLst>
              <a:ext uri="{FF2B5EF4-FFF2-40B4-BE49-F238E27FC236}">
                <a16:creationId xmlns:a16="http://schemas.microsoft.com/office/drawing/2014/main" id="{87C4445B-2237-D2C9-254F-E91D7D033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4836" y="101600"/>
            <a:ext cx="2065264" cy="945880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BD5E02C0-7BD6-AEBE-653E-86879BA320B6}"/>
              </a:ext>
            </a:extLst>
          </p:cNvPr>
          <p:cNvSpPr txBox="1"/>
          <p:nvPr/>
        </p:nvSpPr>
        <p:spPr>
          <a:xfrm>
            <a:off x="-1650700" y="101600"/>
            <a:ext cx="958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>
                <a:latin typeface="Palatino" pitchFamily="2" charset="77"/>
                <a:ea typeface="Palatino" pitchFamily="2" charset="77"/>
              </a:rPr>
              <a:t>European Team Cup 2024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420401A3-F012-1BF7-A7F0-8B1DA0FBDE3C}"/>
              </a:ext>
            </a:extLst>
          </p:cNvPr>
          <p:cNvSpPr txBox="1"/>
          <p:nvPr/>
        </p:nvSpPr>
        <p:spPr>
          <a:xfrm>
            <a:off x="101900" y="856357"/>
            <a:ext cx="90929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2000" u="sng" dirty="0">
                <a:latin typeface="Palatino" pitchFamily="2" charset="77"/>
                <a:ea typeface="Palatino" pitchFamily="2" charset="77"/>
              </a:rPr>
              <a:t>Most </a:t>
            </a:r>
            <a:r>
              <a:rPr lang="da-DK" sz="2000" u="sng" dirty="0" err="1">
                <a:latin typeface="Palatino" pitchFamily="2" charset="77"/>
                <a:ea typeface="Palatino" pitchFamily="2" charset="77"/>
              </a:rPr>
              <a:t>important</a:t>
            </a:r>
            <a:r>
              <a:rPr lang="da-DK" sz="2000" u="sng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sz="2000" u="sng" dirty="0" err="1">
                <a:latin typeface="Palatino" pitchFamily="2" charset="77"/>
                <a:ea typeface="Palatino" pitchFamily="2" charset="77"/>
              </a:rPr>
              <a:t>rules</a:t>
            </a:r>
            <a:endParaRPr lang="da-DK" sz="2000" u="sng" dirty="0">
              <a:latin typeface="Palatino" pitchFamily="2" charset="77"/>
              <a:ea typeface="Palatino" pitchFamily="2" charset="77"/>
            </a:endParaRPr>
          </a:p>
          <a:p>
            <a:pPr marL="342900" lvl="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a-DK" sz="2000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sz="2000" dirty="0" err="1">
                <a:latin typeface="Palatino" pitchFamily="2" charset="77"/>
                <a:ea typeface="Palatino" pitchFamily="2" charset="77"/>
              </a:rPr>
              <a:t>Each</a:t>
            </a:r>
            <a:r>
              <a:rPr lang="da-DK" sz="2000" dirty="0">
                <a:latin typeface="Palatino" pitchFamily="2" charset="77"/>
                <a:ea typeface="Palatino" pitchFamily="2" charset="77"/>
              </a:rPr>
              <a:t> National Team </a:t>
            </a:r>
            <a:r>
              <a:rPr lang="da-DK" sz="2000" dirty="0" err="1">
                <a:latin typeface="Palatino" pitchFamily="2" charset="77"/>
                <a:ea typeface="Palatino" pitchFamily="2" charset="77"/>
              </a:rPr>
              <a:t>will</a:t>
            </a:r>
            <a:r>
              <a:rPr lang="da-DK" sz="2000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sz="2000" dirty="0" err="1">
                <a:latin typeface="Palatino" pitchFamily="2" charset="77"/>
                <a:ea typeface="Palatino" pitchFamily="2" charset="77"/>
              </a:rPr>
              <a:t>consist</a:t>
            </a:r>
            <a:r>
              <a:rPr lang="da-DK" sz="2000" dirty="0">
                <a:latin typeface="Palatino" pitchFamily="2" charset="77"/>
                <a:ea typeface="Palatino" pitchFamily="2" charset="77"/>
              </a:rPr>
              <a:t> out of minimum 3 (</a:t>
            </a:r>
            <a:r>
              <a:rPr lang="da-DK" sz="2000" dirty="0" err="1">
                <a:latin typeface="Palatino" pitchFamily="2" charset="77"/>
                <a:ea typeface="Palatino" pitchFamily="2" charset="77"/>
              </a:rPr>
              <a:t>three</a:t>
            </a:r>
            <a:r>
              <a:rPr lang="da-DK" sz="2000" dirty="0">
                <a:latin typeface="Palatino" pitchFamily="2" charset="77"/>
                <a:ea typeface="Palatino" pitchFamily="2" charset="77"/>
              </a:rPr>
              <a:t>) and </a:t>
            </a:r>
            <a:r>
              <a:rPr lang="da-DK" sz="2000" dirty="0" err="1">
                <a:latin typeface="Palatino" pitchFamily="2" charset="77"/>
                <a:ea typeface="Palatino" pitchFamily="2" charset="77"/>
              </a:rPr>
              <a:t>maximum</a:t>
            </a:r>
            <a:r>
              <a:rPr lang="da-DK" sz="2000" dirty="0">
                <a:latin typeface="Palatino" pitchFamily="2" charset="77"/>
                <a:ea typeface="Palatino" pitchFamily="2" charset="77"/>
              </a:rPr>
              <a:t> 5 (</a:t>
            </a:r>
            <a:r>
              <a:rPr lang="da-DK" sz="2000" dirty="0" err="1">
                <a:latin typeface="Palatino" pitchFamily="2" charset="77"/>
                <a:ea typeface="Palatino" pitchFamily="2" charset="77"/>
              </a:rPr>
              <a:t>five</a:t>
            </a:r>
            <a:r>
              <a:rPr lang="da-DK" sz="2000" dirty="0">
                <a:latin typeface="Palatino" pitchFamily="2" charset="77"/>
                <a:ea typeface="Palatino" pitchFamily="2" charset="77"/>
              </a:rPr>
              <a:t>) team </a:t>
            </a:r>
            <a:r>
              <a:rPr lang="da-DK" sz="2000" dirty="0" err="1">
                <a:latin typeface="Palatino" pitchFamily="2" charset="77"/>
                <a:ea typeface="Palatino" pitchFamily="2" charset="77"/>
              </a:rPr>
              <a:t>members</a:t>
            </a:r>
            <a:r>
              <a:rPr lang="da-DK" sz="2000" dirty="0">
                <a:latin typeface="Palatino" pitchFamily="2" charset="77"/>
                <a:ea typeface="Palatino" pitchFamily="2" charset="77"/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a-DK" sz="2000" dirty="0" err="1">
                <a:latin typeface="Palatino" pitchFamily="2" charset="77"/>
                <a:ea typeface="Palatino" pitchFamily="2" charset="77"/>
              </a:rPr>
              <a:t>Each</a:t>
            </a:r>
            <a:r>
              <a:rPr lang="da-DK" sz="2000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sz="2000" dirty="0" err="1">
                <a:latin typeface="Palatino" pitchFamily="2" charset="77"/>
                <a:ea typeface="Palatino" pitchFamily="2" charset="77"/>
              </a:rPr>
              <a:t>Affiliate</a:t>
            </a:r>
            <a:r>
              <a:rPr lang="da-DK" sz="2000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sz="2000" dirty="0" err="1">
                <a:latin typeface="Palatino" pitchFamily="2" charset="77"/>
                <a:ea typeface="Palatino" pitchFamily="2" charset="77"/>
              </a:rPr>
              <a:t>will</a:t>
            </a:r>
            <a:r>
              <a:rPr lang="da-DK" sz="2000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sz="2000" dirty="0" err="1">
                <a:latin typeface="Palatino" pitchFamily="2" charset="77"/>
                <a:ea typeface="Palatino" pitchFamily="2" charset="77"/>
              </a:rPr>
              <a:t>be</a:t>
            </a:r>
            <a:r>
              <a:rPr lang="da-DK" sz="2000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sz="2000" dirty="0" err="1">
                <a:latin typeface="Palatino" pitchFamily="2" charset="77"/>
                <a:ea typeface="Palatino" pitchFamily="2" charset="77"/>
              </a:rPr>
              <a:t>allowed</a:t>
            </a:r>
            <a:r>
              <a:rPr lang="da-DK" sz="2000" dirty="0">
                <a:latin typeface="Palatino" pitchFamily="2" charset="77"/>
                <a:ea typeface="Palatino" pitchFamily="2" charset="77"/>
              </a:rPr>
              <a:t> to bring at </a:t>
            </a:r>
            <a:r>
              <a:rPr lang="da-DK" sz="2000" dirty="0" err="1">
                <a:latin typeface="Palatino" pitchFamily="2" charset="77"/>
                <a:ea typeface="Palatino" pitchFamily="2" charset="77"/>
              </a:rPr>
              <a:t>least</a:t>
            </a:r>
            <a:r>
              <a:rPr lang="da-DK" sz="2000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sz="2000" dirty="0" err="1">
                <a:latin typeface="Palatino" pitchFamily="2" charset="77"/>
                <a:ea typeface="Palatino" pitchFamily="2" charset="77"/>
              </a:rPr>
              <a:t>one</a:t>
            </a:r>
            <a:r>
              <a:rPr lang="da-DK" sz="2000" dirty="0">
                <a:latin typeface="Palatino" pitchFamily="2" charset="77"/>
                <a:ea typeface="Palatino" pitchFamily="2" charset="77"/>
              </a:rPr>
              <a:t> team per </a:t>
            </a:r>
            <a:r>
              <a:rPr lang="da-DK" sz="2000" dirty="0" err="1">
                <a:latin typeface="Palatino" pitchFamily="2" charset="77"/>
                <a:ea typeface="Palatino" pitchFamily="2" charset="77"/>
              </a:rPr>
              <a:t>category</a:t>
            </a:r>
            <a:r>
              <a:rPr lang="da-DK" sz="2000" dirty="0">
                <a:latin typeface="Palatino" pitchFamily="2" charset="77"/>
                <a:ea typeface="Palatino" pitchFamily="2" charset="77"/>
              </a:rPr>
              <a:t> (Youth &amp; Amateur), from 3 to 5 riders and horses.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a-DK" sz="2000" dirty="0" err="1">
                <a:latin typeface="Palatino" pitchFamily="2" charset="77"/>
                <a:ea typeface="Palatino" pitchFamily="2" charset="77"/>
              </a:rPr>
              <a:t>Each</a:t>
            </a:r>
            <a:r>
              <a:rPr lang="da-DK" sz="2000" dirty="0">
                <a:latin typeface="Palatino" pitchFamily="2" charset="77"/>
                <a:ea typeface="Palatino" pitchFamily="2" charset="77"/>
              </a:rPr>
              <a:t> country </a:t>
            </a:r>
            <a:r>
              <a:rPr lang="da-DK" sz="2000" dirty="0" err="1">
                <a:latin typeface="Palatino" pitchFamily="2" charset="77"/>
                <a:ea typeface="Palatino" pitchFamily="2" charset="77"/>
              </a:rPr>
              <a:t>will</a:t>
            </a:r>
            <a:r>
              <a:rPr lang="da-DK" sz="2000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sz="2000" dirty="0" err="1">
                <a:latin typeface="Palatino" pitchFamily="2" charset="77"/>
                <a:ea typeface="Palatino" pitchFamily="2" charset="77"/>
              </a:rPr>
              <a:t>be</a:t>
            </a:r>
            <a:r>
              <a:rPr lang="da-DK" sz="2000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sz="2000" dirty="0" err="1">
                <a:latin typeface="Palatino" pitchFamily="2" charset="77"/>
                <a:ea typeface="Palatino" pitchFamily="2" charset="77"/>
              </a:rPr>
              <a:t>allowed</a:t>
            </a:r>
            <a:r>
              <a:rPr lang="da-DK" sz="2000" dirty="0">
                <a:latin typeface="Palatino" pitchFamily="2" charset="77"/>
                <a:ea typeface="Palatino" pitchFamily="2" charset="77"/>
              </a:rPr>
              <a:t> to </a:t>
            </a:r>
            <a:r>
              <a:rPr lang="da-DK" sz="2000" dirty="0" err="1">
                <a:latin typeface="Palatino" pitchFamily="2" charset="77"/>
                <a:ea typeface="Palatino" pitchFamily="2" charset="77"/>
              </a:rPr>
              <a:t>delegate</a:t>
            </a:r>
            <a:r>
              <a:rPr lang="da-DK" sz="2000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sz="2000" dirty="0" err="1">
                <a:latin typeface="Palatino" pitchFamily="2" charset="77"/>
                <a:ea typeface="Palatino" pitchFamily="2" charset="77"/>
              </a:rPr>
              <a:t>two</a:t>
            </a:r>
            <a:r>
              <a:rPr lang="da-DK" sz="2000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sz="2000" dirty="0" err="1">
                <a:latin typeface="Palatino" pitchFamily="2" charset="77"/>
                <a:ea typeface="Palatino" pitchFamily="2" charset="77"/>
              </a:rPr>
              <a:t>additional</a:t>
            </a:r>
            <a:r>
              <a:rPr lang="da-DK" sz="2000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sz="2000" dirty="0" err="1">
                <a:latin typeface="Palatino" pitchFamily="2" charset="77"/>
                <a:ea typeface="Palatino" pitchFamily="2" charset="77"/>
              </a:rPr>
              <a:t>individual</a:t>
            </a:r>
            <a:r>
              <a:rPr lang="da-DK" sz="2000" dirty="0">
                <a:latin typeface="Palatino" pitchFamily="2" charset="77"/>
                <a:ea typeface="Palatino" pitchFamily="2" charset="77"/>
              </a:rPr>
              <a:t> Youth or Amateur participants. </a:t>
            </a:r>
            <a:r>
              <a:rPr lang="da-DK" sz="2000" dirty="0" err="1">
                <a:latin typeface="Palatino" pitchFamily="2" charset="77"/>
                <a:ea typeface="Palatino" pitchFamily="2" charset="77"/>
              </a:rPr>
              <a:t>Their</a:t>
            </a:r>
            <a:r>
              <a:rPr lang="da-DK" sz="2000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sz="2000" dirty="0" err="1">
                <a:latin typeface="Palatino" pitchFamily="2" charset="77"/>
                <a:ea typeface="Palatino" pitchFamily="2" charset="77"/>
              </a:rPr>
              <a:t>results</a:t>
            </a:r>
            <a:r>
              <a:rPr lang="da-DK" sz="2000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sz="2000" dirty="0" err="1">
                <a:latin typeface="Palatino" pitchFamily="2" charset="77"/>
                <a:ea typeface="Palatino" pitchFamily="2" charset="77"/>
              </a:rPr>
              <a:t>will</a:t>
            </a:r>
            <a:r>
              <a:rPr lang="da-DK" sz="2000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sz="2000" dirty="0" err="1">
                <a:latin typeface="Palatino" pitchFamily="2" charset="77"/>
                <a:ea typeface="Palatino" pitchFamily="2" charset="77"/>
              </a:rPr>
              <a:t>only</a:t>
            </a:r>
            <a:r>
              <a:rPr lang="da-DK" sz="2000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sz="2000" dirty="0" err="1">
                <a:latin typeface="Palatino" pitchFamily="2" charset="77"/>
                <a:ea typeface="Palatino" pitchFamily="2" charset="77"/>
              </a:rPr>
              <a:t>be</a:t>
            </a:r>
            <a:r>
              <a:rPr lang="da-DK" sz="2000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sz="2000" dirty="0" err="1">
                <a:latin typeface="Palatino" pitchFamily="2" charset="77"/>
                <a:ea typeface="Palatino" pitchFamily="2" charset="77"/>
              </a:rPr>
              <a:t>included</a:t>
            </a:r>
            <a:r>
              <a:rPr lang="da-DK" sz="2000" dirty="0">
                <a:latin typeface="Palatino" pitchFamily="2" charset="77"/>
                <a:ea typeface="Palatino" pitchFamily="2" charset="77"/>
              </a:rPr>
              <a:t> in the </a:t>
            </a:r>
            <a:r>
              <a:rPr lang="da-DK" sz="2000" dirty="0" err="1">
                <a:latin typeface="Palatino" pitchFamily="2" charset="77"/>
                <a:ea typeface="Palatino" pitchFamily="2" charset="77"/>
              </a:rPr>
              <a:t>individual</a:t>
            </a:r>
            <a:r>
              <a:rPr lang="da-DK" sz="2000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sz="2000" dirty="0" err="1">
                <a:latin typeface="Palatino" pitchFamily="2" charset="77"/>
                <a:ea typeface="Palatino" pitchFamily="2" charset="77"/>
              </a:rPr>
              <a:t>standings</a:t>
            </a:r>
            <a:r>
              <a:rPr lang="da-DK" sz="2000" dirty="0">
                <a:latin typeface="Palatino" pitchFamily="2" charset="77"/>
                <a:ea typeface="Palatino" pitchFamily="2" charset="77"/>
              </a:rPr>
              <a:t>. 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a-DK" sz="2000" dirty="0">
                <a:latin typeface="Palatino" pitchFamily="2" charset="77"/>
                <a:ea typeface="Palatino" pitchFamily="2" charset="77"/>
              </a:rPr>
              <a:t>If </a:t>
            </a:r>
            <a:r>
              <a:rPr lang="da-DK" sz="2000" dirty="0" err="1">
                <a:latin typeface="Palatino" pitchFamily="2" charset="77"/>
                <a:ea typeface="Palatino" pitchFamily="2" charset="77"/>
              </a:rPr>
              <a:t>there</a:t>
            </a:r>
            <a:r>
              <a:rPr lang="da-DK" sz="2000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sz="2000" dirty="0" err="1">
                <a:latin typeface="Palatino" pitchFamily="2" charset="77"/>
                <a:ea typeface="Palatino" pitchFamily="2" charset="77"/>
              </a:rPr>
              <a:t>are</a:t>
            </a:r>
            <a:r>
              <a:rPr lang="da-DK" sz="2000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sz="2000" dirty="0" err="1">
                <a:latin typeface="Palatino" pitchFamily="2" charset="77"/>
                <a:ea typeface="Palatino" pitchFamily="2" charset="77"/>
              </a:rPr>
              <a:t>countries</a:t>
            </a:r>
            <a:r>
              <a:rPr lang="da-DK" sz="2000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sz="2000" dirty="0" err="1">
                <a:latin typeface="Palatino" pitchFamily="2" charset="77"/>
                <a:ea typeface="Palatino" pitchFamily="2" charset="77"/>
              </a:rPr>
              <a:t>that</a:t>
            </a:r>
            <a:r>
              <a:rPr lang="da-DK" sz="2000" dirty="0">
                <a:latin typeface="Palatino" pitchFamily="2" charset="77"/>
                <a:ea typeface="Palatino" pitchFamily="2" charset="77"/>
              </a:rPr>
              <a:t> do not present a </a:t>
            </a:r>
            <a:r>
              <a:rPr lang="da-DK" sz="2000" dirty="0" err="1">
                <a:latin typeface="Palatino" pitchFamily="2" charset="77"/>
                <a:ea typeface="Palatino" pitchFamily="2" charset="77"/>
              </a:rPr>
              <a:t>complete</a:t>
            </a:r>
            <a:r>
              <a:rPr lang="da-DK" sz="2000" dirty="0">
                <a:latin typeface="Palatino" pitchFamily="2" charset="77"/>
                <a:ea typeface="Palatino" pitchFamily="2" charset="77"/>
              </a:rPr>
              <a:t> Team, </a:t>
            </a:r>
            <a:r>
              <a:rPr lang="da-DK" sz="2000" dirty="0" err="1">
                <a:latin typeface="Palatino" pitchFamily="2" charset="77"/>
                <a:ea typeface="Palatino" pitchFamily="2" charset="77"/>
              </a:rPr>
              <a:t>they</a:t>
            </a:r>
            <a:r>
              <a:rPr lang="da-DK" sz="2000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sz="2000" dirty="0" err="1">
                <a:latin typeface="Palatino" pitchFamily="2" charset="77"/>
                <a:ea typeface="Palatino" pitchFamily="2" charset="77"/>
              </a:rPr>
              <a:t>may</a:t>
            </a:r>
            <a:r>
              <a:rPr lang="da-DK" sz="2000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sz="2000" dirty="0" err="1">
                <a:latin typeface="Palatino" pitchFamily="2" charset="77"/>
                <a:ea typeface="Palatino" pitchFamily="2" charset="77"/>
              </a:rPr>
              <a:t>combine</a:t>
            </a:r>
            <a:r>
              <a:rPr lang="da-DK" sz="2000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sz="2000" dirty="0" err="1">
                <a:latin typeface="Palatino" pitchFamily="2" charset="77"/>
                <a:ea typeface="Palatino" pitchFamily="2" charset="77"/>
              </a:rPr>
              <a:t>their</a:t>
            </a:r>
            <a:r>
              <a:rPr lang="da-DK" sz="2000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sz="2000" dirty="0" err="1">
                <a:latin typeface="Palatino" pitchFamily="2" charset="77"/>
                <a:ea typeface="Palatino" pitchFamily="2" charset="77"/>
              </a:rPr>
              <a:t>individual</a:t>
            </a:r>
            <a:r>
              <a:rPr lang="da-DK" sz="2000" dirty="0">
                <a:latin typeface="Palatino" pitchFamily="2" charset="77"/>
                <a:ea typeface="Palatino" pitchFamily="2" charset="77"/>
              </a:rPr>
              <a:t> riders to form a Team with </a:t>
            </a:r>
            <a:r>
              <a:rPr lang="da-DK" sz="2000" dirty="0" err="1">
                <a:latin typeface="Palatino" pitchFamily="2" charset="77"/>
                <a:ea typeface="Palatino" pitchFamily="2" charset="77"/>
              </a:rPr>
              <a:t>other</a:t>
            </a:r>
            <a:r>
              <a:rPr lang="da-DK" sz="2000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sz="2000" dirty="0" err="1">
                <a:latin typeface="Palatino" pitchFamily="2" charset="77"/>
                <a:ea typeface="Palatino" pitchFamily="2" charset="77"/>
              </a:rPr>
              <a:t>individual</a:t>
            </a:r>
            <a:r>
              <a:rPr lang="da-DK" sz="2000" dirty="0">
                <a:latin typeface="Palatino" pitchFamily="2" charset="77"/>
                <a:ea typeface="Palatino" pitchFamily="2" charset="77"/>
              </a:rPr>
              <a:t> riders. 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a-DK" sz="2000" dirty="0">
                <a:latin typeface="Palatino" pitchFamily="2" charset="77"/>
                <a:ea typeface="Palatino" pitchFamily="2" charset="77"/>
              </a:rPr>
              <a:t>The horses do not have to </a:t>
            </a:r>
            <a:r>
              <a:rPr lang="da-DK" sz="2000" dirty="0" err="1">
                <a:latin typeface="Palatino" pitchFamily="2" charset="77"/>
                <a:ea typeface="Palatino" pitchFamily="2" charset="77"/>
              </a:rPr>
              <a:t>be</a:t>
            </a:r>
            <a:r>
              <a:rPr lang="da-DK" sz="2000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sz="2000" dirty="0" err="1">
                <a:latin typeface="Palatino" pitchFamily="2" charset="77"/>
                <a:ea typeface="Palatino" pitchFamily="2" charset="77"/>
              </a:rPr>
              <a:t>owned</a:t>
            </a:r>
            <a:r>
              <a:rPr lang="da-DK" sz="2000" dirty="0">
                <a:latin typeface="Palatino" pitchFamily="2" charset="77"/>
                <a:ea typeface="Palatino" pitchFamily="2" charset="77"/>
              </a:rPr>
              <a:t> by the team </a:t>
            </a:r>
            <a:r>
              <a:rPr lang="da-DK" sz="2000" dirty="0" err="1">
                <a:latin typeface="Palatino" pitchFamily="2" charset="77"/>
                <a:ea typeface="Palatino" pitchFamily="2" charset="77"/>
              </a:rPr>
              <a:t>member</a:t>
            </a:r>
            <a:r>
              <a:rPr lang="da-DK" sz="2000" dirty="0">
                <a:latin typeface="Palatino" pitchFamily="2" charset="77"/>
                <a:ea typeface="Palatino" pitchFamily="2" charset="77"/>
              </a:rPr>
              <a:t>(s).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  <a:cs typeface="Symbol" pitchFamily="2" charset="2"/>
              </a:rPr>
              <a:t>Each horse is only allowed to participate in the same class once</a:t>
            </a:r>
            <a:br>
              <a:rPr lang="da-DK" sz="2000" dirty="0">
                <a:latin typeface="Palatino" pitchFamily="2" charset="77"/>
                <a:ea typeface="Palatino" pitchFamily="2" charset="77"/>
              </a:rPr>
            </a:br>
            <a:endParaRPr lang="da-DK" sz="2000" dirty="0">
              <a:latin typeface="Palatino" pitchFamily="2" charset="77"/>
              <a:ea typeface="Palatino" pitchFamily="2" charset="77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da-DK" sz="2400" dirty="0"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91749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tekst, Font/skrifttype, grafisk design, skærmbillede&#10;&#10;Automatisk genereret beskrivelse">
            <a:extLst>
              <a:ext uri="{FF2B5EF4-FFF2-40B4-BE49-F238E27FC236}">
                <a16:creationId xmlns:a16="http://schemas.microsoft.com/office/drawing/2014/main" id="{4457ADC7-9E0F-E0F2-A5D0-FE2F8EA8F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4836" y="4574897"/>
            <a:ext cx="2167164" cy="2283103"/>
          </a:xfrm>
          <a:prstGeom prst="rect">
            <a:avLst/>
          </a:prstGeom>
        </p:spPr>
      </p:pic>
      <p:pic>
        <p:nvPicPr>
          <p:cNvPr id="9" name="Billede 8" descr="Et billede, der indeholder tekst, Font/skrifttype, Grafik, grafisk design&#10;&#10;Automatisk genereret beskrivelse">
            <a:extLst>
              <a:ext uri="{FF2B5EF4-FFF2-40B4-BE49-F238E27FC236}">
                <a16:creationId xmlns:a16="http://schemas.microsoft.com/office/drawing/2014/main" id="{87C4445B-2237-D2C9-254F-E91D7D033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4836" y="101600"/>
            <a:ext cx="2065264" cy="945880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BD5E02C0-7BD6-AEBE-653E-86879BA320B6}"/>
              </a:ext>
            </a:extLst>
          </p:cNvPr>
          <p:cNvSpPr txBox="1"/>
          <p:nvPr/>
        </p:nvSpPr>
        <p:spPr>
          <a:xfrm>
            <a:off x="-1650700" y="101600"/>
            <a:ext cx="958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>
                <a:latin typeface="Palatino" pitchFamily="2" charset="77"/>
                <a:ea typeface="Palatino" pitchFamily="2" charset="77"/>
              </a:rPr>
              <a:t>European Team Cup 2024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420401A3-F012-1BF7-A7F0-8B1DA0FBDE3C}"/>
              </a:ext>
            </a:extLst>
          </p:cNvPr>
          <p:cNvSpPr txBox="1"/>
          <p:nvPr/>
        </p:nvSpPr>
        <p:spPr>
          <a:xfrm>
            <a:off x="3962700" y="2283103"/>
            <a:ext cx="9092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4000" dirty="0">
                <a:latin typeface="Palatino" pitchFamily="2" charset="77"/>
                <a:ea typeface="Palatino" pitchFamily="2" charset="77"/>
              </a:rPr>
              <a:t>QUESTIONS?</a:t>
            </a:r>
            <a:br>
              <a:rPr lang="da-DK" sz="4000" dirty="0">
                <a:latin typeface="Palatino" pitchFamily="2" charset="77"/>
                <a:ea typeface="Palatino" pitchFamily="2" charset="77"/>
              </a:rPr>
            </a:br>
            <a:endParaRPr lang="da-DK" sz="4000" dirty="0">
              <a:latin typeface="Palatino" pitchFamily="2" charset="77"/>
              <a:ea typeface="Palatino" pitchFamily="2" charset="77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da-DK" sz="2400" dirty="0"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7657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tekst, Font/skrifttype, grafisk design, skærmbillede&#10;&#10;Automatisk genereret beskrivelse">
            <a:extLst>
              <a:ext uri="{FF2B5EF4-FFF2-40B4-BE49-F238E27FC236}">
                <a16:creationId xmlns:a16="http://schemas.microsoft.com/office/drawing/2014/main" id="{4457ADC7-9E0F-E0F2-A5D0-FE2F8EA8F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4836" y="4574897"/>
            <a:ext cx="2167164" cy="2283103"/>
          </a:xfrm>
          <a:prstGeom prst="rect">
            <a:avLst/>
          </a:prstGeom>
        </p:spPr>
      </p:pic>
      <p:pic>
        <p:nvPicPr>
          <p:cNvPr id="9" name="Billede 8" descr="Et billede, der indeholder tekst, Font/skrifttype, Grafik, grafisk design&#10;&#10;Automatisk genereret beskrivelse">
            <a:extLst>
              <a:ext uri="{FF2B5EF4-FFF2-40B4-BE49-F238E27FC236}">
                <a16:creationId xmlns:a16="http://schemas.microsoft.com/office/drawing/2014/main" id="{87C4445B-2237-D2C9-254F-E91D7D033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4836" y="101600"/>
            <a:ext cx="2065264" cy="945880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BD5E02C0-7BD6-AEBE-653E-86879BA320B6}"/>
              </a:ext>
            </a:extLst>
          </p:cNvPr>
          <p:cNvSpPr txBox="1"/>
          <p:nvPr/>
        </p:nvSpPr>
        <p:spPr>
          <a:xfrm>
            <a:off x="-1650700" y="101600"/>
            <a:ext cx="958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>
                <a:latin typeface="Palatino" pitchFamily="2" charset="77"/>
                <a:ea typeface="Palatino" pitchFamily="2" charset="77"/>
              </a:rPr>
              <a:t>European Team Cup 2024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420401A3-F012-1BF7-A7F0-8B1DA0FBDE3C}"/>
              </a:ext>
            </a:extLst>
          </p:cNvPr>
          <p:cNvSpPr txBox="1"/>
          <p:nvPr/>
        </p:nvSpPr>
        <p:spPr>
          <a:xfrm>
            <a:off x="101900" y="1267057"/>
            <a:ext cx="90929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a-DK" sz="2400" dirty="0">
                <a:latin typeface="Palatino" pitchFamily="2" charset="77"/>
                <a:ea typeface="Palatino" pitchFamily="2" charset="77"/>
              </a:rPr>
              <a:t>19.-21.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July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2024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a-DK" sz="2400" dirty="0" err="1">
                <a:latin typeface="Palatino" pitchFamily="2" charset="77"/>
                <a:ea typeface="Palatino" pitchFamily="2" charset="77"/>
              </a:rPr>
              <a:t>Kumlegaard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QH, Roskilde, Denmark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a-DK" sz="2400" dirty="0" err="1">
                <a:latin typeface="Palatino" pitchFamily="2" charset="77"/>
                <a:ea typeface="Palatino" pitchFamily="2" charset="77"/>
              </a:rPr>
              <a:t>Two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AQHA-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approved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judges</a:t>
            </a:r>
            <a:br>
              <a:rPr lang="da-DK" sz="2400" dirty="0">
                <a:latin typeface="Palatino" pitchFamily="2" charset="77"/>
                <a:ea typeface="Palatino" pitchFamily="2" charset="77"/>
              </a:rPr>
            </a:br>
            <a:r>
              <a:rPr lang="da-DK" sz="2400" dirty="0">
                <a:latin typeface="Palatino" pitchFamily="2" charset="77"/>
                <a:ea typeface="Palatino" pitchFamily="2" charset="77"/>
              </a:rPr>
              <a:t>- Rick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Lemay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&amp; David Avery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a-DK" sz="2400" dirty="0">
                <a:latin typeface="Palatino" pitchFamily="2" charset="77"/>
                <a:ea typeface="Palatino" pitchFamily="2" charset="77"/>
              </a:rPr>
              <a:t>Professional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photographer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and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livestream</a:t>
            </a:r>
            <a:endParaRPr lang="da-DK" sz="2400" dirty="0">
              <a:latin typeface="Palatino" pitchFamily="2" charset="77"/>
              <a:ea typeface="Palatino" pitchFamily="2" charset="77"/>
            </a:endParaRP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a-DK" sz="2400" dirty="0" err="1">
                <a:latin typeface="Palatino" pitchFamily="2" charset="77"/>
                <a:ea typeface="Palatino" pitchFamily="2" charset="77"/>
              </a:rPr>
              <a:t>Friendly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staff</a:t>
            </a:r>
            <a:endParaRPr lang="da-DK" sz="2400" dirty="0">
              <a:latin typeface="Palatino" pitchFamily="2" charset="77"/>
              <a:ea typeface="Palatino" pitchFamily="2" charset="77"/>
            </a:endParaRP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a-DK" sz="2400" dirty="0" err="1">
                <a:latin typeface="Palatino" pitchFamily="2" charset="77"/>
                <a:ea typeface="Palatino" pitchFamily="2" charset="77"/>
              </a:rPr>
              <a:t>Free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Saturday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night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barbecue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a-DK" sz="2400" dirty="0">
                <a:latin typeface="Palatino" pitchFamily="2" charset="77"/>
                <a:ea typeface="Palatino" pitchFamily="2" charset="77"/>
              </a:rPr>
              <a:t>”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Stall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decoration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”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competition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and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other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fun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competitions</a:t>
            </a:r>
            <a:endParaRPr lang="da-DK" sz="2400" dirty="0">
              <a:latin typeface="Palatino" pitchFamily="2" charset="77"/>
              <a:ea typeface="Palatino" pitchFamily="2" charset="77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da-DK" sz="2400" dirty="0"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72867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 descr="Et billede, der indeholder tekst, Font/skrifttype, Grafik, grafisk design&#10;&#10;Automatisk genereret beskrivelse">
            <a:extLst>
              <a:ext uri="{FF2B5EF4-FFF2-40B4-BE49-F238E27FC236}">
                <a16:creationId xmlns:a16="http://schemas.microsoft.com/office/drawing/2014/main" id="{87C4445B-2237-D2C9-254F-E91D7D033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4836" y="101600"/>
            <a:ext cx="2065264" cy="945880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BD5E02C0-7BD6-AEBE-653E-86879BA320B6}"/>
              </a:ext>
            </a:extLst>
          </p:cNvPr>
          <p:cNvSpPr txBox="1"/>
          <p:nvPr/>
        </p:nvSpPr>
        <p:spPr>
          <a:xfrm>
            <a:off x="444500" y="220597"/>
            <a:ext cx="958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>
                <a:latin typeface="Palatino" pitchFamily="2" charset="77"/>
                <a:ea typeface="Palatino" pitchFamily="2" charset="77"/>
              </a:rPr>
              <a:t>European Team Cup 2024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420401A3-F012-1BF7-A7F0-8B1DA0FBDE3C}"/>
              </a:ext>
            </a:extLst>
          </p:cNvPr>
          <p:cNvSpPr txBox="1"/>
          <p:nvPr/>
        </p:nvSpPr>
        <p:spPr>
          <a:xfrm>
            <a:off x="444500" y="1047480"/>
            <a:ext cx="715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latin typeface="Palatino" pitchFamily="2" charset="77"/>
                <a:ea typeface="Palatino" pitchFamily="2" charset="77"/>
              </a:rPr>
              <a:t>Transport to Denmark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D6A92D57-5ED2-07D2-517F-90BD1C05712B}"/>
              </a:ext>
            </a:extLst>
          </p:cNvPr>
          <p:cNvSpPr txBox="1"/>
          <p:nvPr/>
        </p:nvSpPr>
        <p:spPr>
          <a:xfrm>
            <a:off x="444500" y="2062271"/>
            <a:ext cx="901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latin typeface="Palatino" pitchFamily="2" charset="77"/>
                <a:ea typeface="Palatino" pitchFamily="2" charset="77"/>
              </a:rPr>
              <a:t>The Team Cup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will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take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place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at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Kumlegaard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QH in Roskilde, Denmark. The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address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is ”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Kumlehusvej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2, 4000 Roskilde, Denmark”. </a:t>
            </a:r>
            <a:br>
              <a:rPr lang="da-DK" dirty="0">
                <a:latin typeface="Palatino" pitchFamily="2" charset="77"/>
                <a:ea typeface="Palatino" pitchFamily="2" charset="77"/>
              </a:rPr>
            </a:br>
            <a:r>
              <a:rPr lang="da-DK" dirty="0" err="1">
                <a:latin typeface="Palatino" pitchFamily="2" charset="77"/>
                <a:ea typeface="Palatino" pitchFamily="2" charset="77"/>
              </a:rPr>
              <a:t>Only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35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minutes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drive from Copenhagen</a:t>
            </a:r>
          </a:p>
        </p:txBody>
      </p:sp>
      <p:pic>
        <p:nvPicPr>
          <p:cNvPr id="3" name="Billede 2" descr="Et billede, der indeholder kort, atlas, tekst&#10;&#10;Automatisk genereret beskrivelse">
            <a:extLst>
              <a:ext uri="{FF2B5EF4-FFF2-40B4-BE49-F238E27FC236}">
                <a16:creationId xmlns:a16="http://schemas.microsoft.com/office/drawing/2014/main" id="{974BA5D0-799A-4A6E-66A2-AF197E14E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45679"/>
            <a:ext cx="5525565" cy="3712321"/>
          </a:xfrm>
          <a:prstGeom prst="rect">
            <a:avLst/>
          </a:prstGeom>
        </p:spPr>
      </p:pic>
      <p:pic>
        <p:nvPicPr>
          <p:cNvPr id="5" name="Billede 4" descr="Et billede, der indeholder kort, atlas, tekst&#10;&#10;Automatisk genereret beskrivelse">
            <a:extLst>
              <a:ext uri="{FF2B5EF4-FFF2-40B4-BE49-F238E27FC236}">
                <a16:creationId xmlns:a16="http://schemas.microsoft.com/office/drawing/2014/main" id="{5814E907-2991-9639-725B-DD55B4EF8C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2125" y="3145679"/>
            <a:ext cx="4969547" cy="371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680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 descr="Et billede, der indeholder tekst, Font/skrifttype, Grafik, grafisk design&#10;&#10;Automatisk genereret beskrivelse">
            <a:extLst>
              <a:ext uri="{FF2B5EF4-FFF2-40B4-BE49-F238E27FC236}">
                <a16:creationId xmlns:a16="http://schemas.microsoft.com/office/drawing/2014/main" id="{87C4445B-2237-D2C9-254F-E91D7D033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4836" y="101600"/>
            <a:ext cx="2065264" cy="945880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BD5E02C0-7BD6-AEBE-653E-86879BA320B6}"/>
              </a:ext>
            </a:extLst>
          </p:cNvPr>
          <p:cNvSpPr txBox="1"/>
          <p:nvPr/>
        </p:nvSpPr>
        <p:spPr>
          <a:xfrm>
            <a:off x="444500" y="220597"/>
            <a:ext cx="958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>
                <a:latin typeface="Palatino" pitchFamily="2" charset="77"/>
                <a:ea typeface="Palatino" pitchFamily="2" charset="77"/>
              </a:rPr>
              <a:t>European Team Cup 2024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420401A3-F012-1BF7-A7F0-8B1DA0FBDE3C}"/>
              </a:ext>
            </a:extLst>
          </p:cNvPr>
          <p:cNvSpPr txBox="1"/>
          <p:nvPr/>
        </p:nvSpPr>
        <p:spPr>
          <a:xfrm>
            <a:off x="444500" y="1047480"/>
            <a:ext cx="715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latin typeface="Palatino" pitchFamily="2" charset="77"/>
                <a:ea typeface="Palatino" pitchFamily="2" charset="77"/>
              </a:rPr>
              <a:t>Transport to Denmark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D6A92D57-5ED2-07D2-517F-90BD1C05712B}"/>
              </a:ext>
            </a:extLst>
          </p:cNvPr>
          <p:cNvSpPr txBox="1"/>
          <p:nvPr/>
        </p:nvSpPr>
        <p:spPr>
          <a:xfrm>
            <a:off x="444500" y="1773414"/>
            <a:ext cx="9017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latin typeface="Palatino" pitchFamily="2" charset="77"/>
                <a:ea typeface="Palatino" pitchFamily="2" charset="77"/>
              </a:rPr>
              <a:t>The Team Cup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will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take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place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at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Kumlegaard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QH in Roskilde, Denmark. The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address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is ”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Kumlehusvej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2, 4000 Roskilde, Denmark”. </a:t>
            </a:r>
          </a:p>
          <a:p>
            <a:r>
              <a:rPr lang="da-DK" dirty="0" err="1">
                <a:latin typeface="Palatino" pitchFamily="2" charset="77"/>
                <a:ea typeface="Palatino" pitchFamily="2" charset="77"/>
              </a:rPr>
              <a:t>You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can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either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drive to the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german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/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danish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boarder and drive to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Kumlegaard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by bridges, or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you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can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drive to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Puttgarden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, Germany or Rostock, Germany and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take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the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ferry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to Denmark. The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ferry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is a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comfortable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choice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for horses and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often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used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by Danish riders.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776133FF-E0DB-339D-6BB6-B331BF5C0407}"/>
              </a:ext>
            </a:extLst>
          </p:cNvPr>
          <p:cNvSpPr txBox="1"/>
          <p:nvPr/>
        </p:nvSpPr>
        <p:spPr>
          <a:xfrm>
            <a:off x="444500" y="3607259"/>
            <a:ext cx="9017000" cy="2550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dirty="0" err="1">
                <a:latin typeface="Palatino" pitchFamily="2" charset="77"/>
                <a:ea typeface="Palatino" pitchFamily="2" charset="77"/>
              </a:rPr>
              <a:t>Driving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distance from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different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cities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in Europe</a:t>
            </a:r>
          </a:p>
          <a:p>
            <a:pPr>
              <a:lnSpc>
                <a:spcPct val="150000"/>
              </a:lnSpc>
            </a:pPr>
            <a:r>
              <a:rPr lang="da-DK" dirty="0">
                <a:latin typeface="Palatino" pitchFamily="2" charset="77"/>
                <a:ea typeface="Palatino" pitchFamily="2" charset="77"/>
              </a:rPr>
              <a:t>Berlin-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Kumlegaard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(by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ferry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): 6 hours, 20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minutes</a:t>
            </a:r>
            <a:endParaRPr lang="da-DK" dirty="0">
              <a:latin typeface="Palatino" pitchFamily="2" charset="77"/>
              <a:ea typeface="Palatino" pitchFamily="2" charset="77"/>
            </a:endParaRPr>
          </a:p>
          <a:p>
            <a:pPr>
              <a:lnSpc>
                <a:spcPct val="150000"/>
              </a:lnSpc>
            </a:pPr>
            <a:r>
              <a:rPr lang="da-DK" dirty="0" err="1">
                <a:latin typeface="Palatino" pitchFamily="2" charset="77"/>
                <a:ea typeface="Palatino" pitchFamily="2" charset="77"/>
              </a:rPr>
              <a:t>Kreuth-Kumlegaard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(by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ferry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): 10 hours, 20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minutes</a:t>
            </a:r>
            <a:endParaRPr lang="da-DK" dirty="0">
              <a:latin typeface="Palatino" pitchFamily="2" charset="77"/>
              <a:ea typeface="Palatino" pitchFamily="2" charset="77"/>
            </a:endParaRPr>
          </a:p>
          <a:p>
            <a:pPr>
              <a:lnSpc>
                <a:spcPct val="150000"/>
              </a:lnSpc>
            </a:pPr>
            <a:r>
              <a:rPr lang="da-DK" dirty="0">
                <a:latin typeface="Palatino" pitchFamily="2" charset="77"/>
                <a:ea typeface="Palatino" pitchFamily="2" charset="77"/>
              </a:rPr>
              <a:t>Amsterdam-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Kumlegaard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(by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ferry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or bridge): 9 hours, 30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minutes</a:t>
            </a:r>
            <a:endParaRPr lang="da-DK" dirty="0">
              <a:latin typeface="Palatino" pitchFamily="2" charset="77"/>
              <a:ea typeface="Palatino" pitchFamily="2" charset="77"/>
            </a:endParaRPr>
          </a:p>
          <a:p>
            <a:pPr>
              <a:lnSpc>
                <a:spcPct val="150000"/>
              </a:lnSpc>
            </a:pPr>
            <a:r>
              <a:rPr lang="da-DK" dirty="0" err="1">
                <a:latin typeface="Palatino" pitchFamily="2" charset="77"/>
                <a:ea typeface="Palatino" pitchFamily="2" charset="77"/>
              </a:rPr>
              <a:t>Zürick-Kumlegaard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(by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ferry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): 13 hours, 30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minutes</a:t>
            </a:r>
            <a:endParaRPr lang="da-DK" dirty="0">
              <a:latin typeface="Palatino" pitchFamily="2" charset="77"/>
              <a:ea typeface="Palatino" pitchFamily="2" charset="77"/>
            </a:endParaRPr>
          </a:p>
          <a:p>
            <a:pPr>
              <a:lnSpc>
                <a:spcPct val="150000"/>
              </a:lnSpc>
            </a:pPr>
            <a:r>
              <a:rPr lang="da-DK" dirty="0">
                <a:latin typeface="Palatino" pitchFamily="2" charset="77"/>
                <a:ea typeface="Palatino" pitchFamily="2" charset="77"/>
              </a:rPr>
              <a:t>Stockholm-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Kumlegaard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(by bridge): 7 hours, 15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minutes</a:t>
            </a:r>
            <a:endParaRPr lang="da-DK" dirty="0"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56685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 descr="Et billede, der indeholder tekst, Font/skrifttype, Grafik, grafisk design&#10;&#10;Automatisk genereret beskrivelse">
            <a:extLst>
              <a:ext uri="{FF2B5EF4-FFF2-40B4-BE49-F238E27FC236}">
                <a16:creationId xmlns:a16="http://schemas.microsoft.com/office/drawing/2014/main" id="{87C4445B-2237-D2C9-254F-E91D7D033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4836" y="101600"/>
            <a:ext cx="2065264" cy="945880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BD5E02C0-7BD6-AEBE-653E-86879BA320B6}"/>
              </a:ext>
            </a:extLst>
          </p:cNvPr>
          <p:cNvSpPr txBox="1"/>
          <p:nvPr/>
        </p:nvSpPr>
        <p:spPr>
          <a:xfrm>
            <a:off x="444500" y="220597"/>
            <a:ext cx="958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>
                <a:latin typeface="Palatino" pitchFamily="2" charset="77"/>
                <a:ea typeface="Palatino" pitchFamily="2" charset="77"/>
              </a:rPr>
              <a:t>European Team Cup 2024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420401A3-F012-1BF7-A7F0-8B1DA0FBDE3C}"/>
              </a:ext>
            </a:extLst>
          </p:cNvPr>
          <p:cNvSpPr txBox="1"/>
          <p:nvPr/>
        </p:nvSpPr>
        <p:spPr>
          <a:xfrm>
            <a:off x="444500" y="1047480"/>
            <a:ext cx="715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latin typeface="Palatino" pitchFamily="2" charset="77"/>
                <a:ea typeface="Palatino" pitchFamily="2" charset="77"/>
              </a:rPr>
              <a:t>The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facility</a:t>
            </a:r>
            <a:endParaRPr lang="da-DK" sz="2400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D6A92D57-5ED2-07D2-517F-90BD1C05712B}"/>
              </a:ext>
            </a:extLst>
          </p:cNvPr>
          <p:cNvSpPr txBox="1"/>
          <p:nvPr/>
        </p:nvSpPr>
        <p:spPr>
          <a:xfrm>
            <a:off x="444500" y="1628142"/>
            <a:ext cx="11506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>
                <a:latin typeface="Palatino" pitchFamily="2" charset="77"/>
                <a:ea typeface="Palatino" pitchFamily="2" charset="77"/>
              </a:rPr>
              <a:t>Kumlegaard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was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renovated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and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build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in 2017. It is a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modern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western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facility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and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are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the host of multiple AQHA and NRHA shows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every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year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. At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Kumlegaard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you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find the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following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facilities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a-DK" dirty="0">
                <a:latin typeface="Palatino" pitchFamily="2" charset="77"/>
                <a:ea typeface="Palatino" pitchFamily="2" charset="77"/>
              </a:rPr>
              <a:t>Show arena (40 x 80 meters,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seats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for 800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spectators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.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Suitable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for reining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a-DK" dirty="0" err="1">
                <a:latin typeface="Palatino" pitchFamily="2" charset="77"/>
                <a:ea typeface="Palatino" pitchFamily="2" charset="77"/>
              </a:rPr>
              <a:t>Indoor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warm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up arena (20 x 52 meters).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Build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in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connection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with the show arena.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Suitable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for reining.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a-DK" dirty="0">
                <a:latin typeface="Palatino" pitchFamily="2" charset="77"/>
                <a:ea typeface="Palatino" pitchFamily="2" charset="77"/>
              </a:rPr>
              <a:t>Outdoor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fenced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arena (30 x 60 meters). Not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suitable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for reining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a-DK" dirty="0">
                <a:latin typeface="Palatino" pitchFamily="2" charset="77"/>
                <a:ea typeface="Palatino" pitchFamily="2" charset="77"/>
              </a:rPr>
              <a:t>80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indoor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boxes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and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plenty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of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space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for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tent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barns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a-DK" dirty="0">
                <a:latin typeface="Palatino" pitchFamily="2" charset="77"/>
                <a:ea typeface="Palatino" pitchFamily="2" charset="77"/>
              </a:rPr>
              <a:t>Large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grass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area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for camping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a-DK" dirty="0" err="1">
                <a:latin typeface="Palatino" pitchFamily="2" charset="77"/>
                <a:ea typeface="Palatino" pitchFamily="2" charset="77"/>
              </a:rPr>
              <a:t>Modern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cafeteria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a-DK" dirty="0">
                <a:latin typeface="Palatino" pitchFamily="2" charset="77"/>
                <a:ea typeface="Palatino" pitchFamily="2" charset="77"/>
              </a:rPr>
              <a:t>Spa for horses </a:t>
            </a:r>
            <a:br>
              <a:rPr lang="da-DK" dirty="0">
                <a:latin typeface="Palatino" pitchFamily="2" charset="77"/>
                <a:ea typeface="Palatino" pitchFamily="2" charset="77"/>
              </a:rPr>
            </a:br>
            <a:r>
              <a:rPr lang="da-DK" dirty="0">
                <a:latin typeface="Palatino" pitchFamily="2" charset="77"/>
                <a:ea typeface="Palatino" pitchFamily="2" charset="77"/>
              </a:rPr>
              <a:t>(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requires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additional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payment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a-DK" dirty="0">
              <a:latin typeface="Palatino" pitchFamily="2" charset="77"/>
              <a:ea typeface="Palatino" pitchFamily="2" charset="77"/>
            </a:endParaRPr>
          </a:p>
        </p:txBody>
      </p:sp>
      <p:pic>
        <p:nvPicPr>
          <p:cNvPr id="3" name="Billede 2" descr="Et billede, der indeholder luft, græs, træ, Luftfotografering&#10;&#10;Automatisk genereret beskrivelse">
            <a:extLst>
              <a:ext uri="{FF2B5EF4-FFF2-40B4-BE49-F238E27FC236}">
                <a16:creationId xmlns:a16="http://schemas.microsoft.com/office/drawing/2014/main" id="{D69ACFDB-EB87-9356-55CF-0B289E16F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700" y="3640203"/>
            <a:ext cx="73660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61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jord, loft, tom, bygning&#10;&#10;Automatisk genereret beskrivelse">
            <a:extLst>
              <a:ext uri="{FF2B5EF4-FFF2-40B4-BE49-F238E27FC236}">
                <a16:creationId xmlns:a16="http://schemas.microsoft.com/office/drawing/2014/main" id="{6C29BE2C-BDCA-F101-427D-7810321D6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00" y="863600"/>
            <a:ext cx="6841067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15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felt 9">
            <a:extLst>
              <a:ext uri="{FF2B5EF4-FFF2-40B4-BE49-F238E27FC236}">
                <a16:creationId xmlns:a16="http://schemas.microsoft.com/office/drawing/2014/main" id="{BD5E02C0-7BD6-AEBE-653E-86879BA320B6}"/>
              </a:ext>
            </a:extLst>
          </p:cNvPr>
          <p:cNvSpPr txBox="1"/>
          <p:nvPr/>
        </p:nvSpPr>
        <p:spPr>
          <a:xfrm>
            <a:off x="-1650700" y="101600"/>
            <a:ext cx="958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>
                <a:latin typeface="Palatino" pitchFamily="2" charset="77"/>
                <a:ea typeface="Palatino" pitchFamily="2" charset="77"/>
              </a:rPr>
              <a:t>European Team Cup 2024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420401A3-F012-1BF7-A7F0-8B1DA0FBDE3C}"/>
              </a:ext>
            </a:extLst>
          </p:cNvPr>
          <p:cNvSpPr txBox="1"/>
          <p:nvPr/>
        </p:nvSpPr>
        <p:spPr>
          <a:xfrm>
            <a:off x="101900" y="1267057"/>
            <a:ext cx="9092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2400" dirty="0">
                <a:latin typeface="Palatino" pitchFamily="2" charset="77"/>
                <a:ea typeface="Palatino" pitchFamily="2" charset="77"/>
              </a:rPr>
              <a:t>Official logo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da-DK" sz="2400" dirty="0">
              <a:latin typeface="Palatino" pitchFamily="2" charset="77"/>
              <a:ea typeface="Palatino" pitchFamily="2" charset="77"/>
            </a:endParaRPr>
          </a:p>
        </p:txBody>
      </p:sp>
      <p:pic>
        <p:nvPicPr>
          <p:cNvPr id="3" name="Billede 2" descr="Et billede, der indeholder tekst, skærmbillede, Font/skrifttype, Grafik&#10;&#10;Automatisk genereret beskrivelse">
            <a:extLst>
              <a:ext uri="{FF2B5EF4-FFF2-40B4-BE49-F238E27FC236}">
                <a16:creationId xmlns:a16="http://schemas.microsoft.com/office/drawing/2014/main" id="{FDA2C42B-6F5C-BAD9-E581-564ED50DC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850" y="800067"/>
            <a:ext cx="6423628" cy="556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864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tekst, Font/skrifttype, grafisk design, skærmbillede&#10;&#10;Automatisk genereret beskrivelse">
            <a:extLst>
              <a:ext uri="{FF2B5EF4-FFF2-40B4-BE49-F238E27FC236}">
                <a16:creationId xmlns:a16="http://schemas.microsoft.com/office/drawing/2014/main" id="{4457ADC7-9E0F-E0F2-A5D0-FE2F8EA8F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4836" y="4574897"/>
            <a:ext cx="2167164" cy="2283103"/>
          </a:xfrm>
          <a:prstGeom prst="rect">
            <a:avLst/>
          </a:prstGeom>
        </p:spPr>
      </p:pic>
      <p:pic>
        <p:nvPicPr>
          <p:cNvPr id="9" name="Billede 8" descr="Et billede, der indeholder tekst, Font/skrifttype, Grafik, grafisk design&#10;&#10;Automatisk genereret beskrivelse">
            <a:extLst>
              <a:ext uri="{FF2B5EF4-FFF2-40B4-BE49-F238E27FC236}">
                <a16:creationId xmlns:a16="http://schemas.microsoft.com/office/drawing/2014/main" id="{87C4445B-2237-D2C9-254F-E91D7D033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4836" y="101600"/>
            <a:ext cx="2065264" cy="945880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BD5E02C0-7BD6-AEBE-653E-86879BA320B6}"/>
              </a:ext>
            </a:extLst>
          </p:cNvPr>
          <p:cNvSpPr txBox="1"/>
          <p:nvPr/>
        </p:nvSpPr>
        <p:spPr>
          <a:xfrm>
            <a:off x="-1650700" y="101600"/>
            <a:ext cx="958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>
                <a:latin typeface="Palatino" pitchFamily="2" charset="77"/>
                <a:ea typeface="Palatino" pitchFamily="2" charset="77"/>
              </a:rPr>
              <a:t>European Team Cup 2024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420401A3-F012-1BF7-A7F0-8B1DA0FBDE3C}"/>
              </a:ext>
            </a:extLst>
          </p:cNvPr>
          <p:cNvSpPr txBox="1"/>
          <p:nvPr/>
        </p:nvSpPr>
        <p:spPr>
          <a:xfrm>
            <a:off x="101900" y="856357"/>
            <a:ext cx="90929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2400" dirty="0" err="1">
                <a:latin typeface="Palatino" pitchFamily="2" charset="77"/>
                <a:ea typeface="Palatino" pitchFamily="2" charset="77"/>
              </a:rPr>
              <a:t>Disciplines</a:t>
            </a:r>
            <a:endParaRPr lang="da-DK" sz="2400" dirty="0">
              <a:latin typeface="Palatino" pitchFamily="2" charset="77"/>
              <a:ea typeface="Palatino" pitchFamily="2" charset="77"/>
            </a:endParaRP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a-DK" sz="2400" dirty="0" err="1">
                <a:latin typeface="Palatino" pitchFamily="2" charset="77"/>
                <a:ea typeface="Palatino" pitchFamily="2" charset="77"/>
              </a:rPr>
              <a:t>Showmanship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at halter (3)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a-DK" sz="2400" dirty="0">
                <a:latin typeface="Palatino" pitchFamily="2" charset="77"/>
                <a:ea typeface="Palatino" pitchFamily="2" charset="77"/>
              </a:rPr>
              <a:t>Hunter u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saddle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(3)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a-DK" sz="2400" dirty="0">
                <a:latin typeface="Palatino" pitchFamily="2" charset="77"/>
                <a:ea typeface="Palatino" pitchFamily="2" charset="77"/>
              </a:rPr>
              <a:t>Hunt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seat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equitation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(3)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a-DK" sz="2400" dirty="0">
                <a:latin typeface="Palatino" pitchFamily="2" charset="77"/>
                <a:ea typeface="Palatino" pitchFamily="2" charset="77"/>
              </a:rPr>
              <a:t>Western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pleasure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(3)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a-DK" sz="2400" dirty="0">
                <a:latin typeface="Palatino" pitchFamily="2" charset="77"/>
                <a:ea typeface="Palatino" pitchFamily="2" charset="77"/>
              </a:rPr>
              <a:t>Western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horsemanship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(3)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a-DK" sz="2400" dirty="0" err="1">
                <a:latin typeface="Palatino" pitchFamily="2" charset="77"/>
                <a:ea typeface="Palatino" pitchFamily="2" charset="77"/>
              </a:rPr>
              <a:t>Trail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(3)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a-DK" sz="2400" dirty="0">
                <a:latin typeface="Palatino" pitchFamily="2" charset="77"/>
                <a:ea typeface="Palatino" pitchFamily="2" charset="77"/>
              </a:rPr>
              <a:t>Ranch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riding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(3)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a-DK" sz="2400" dirty="0">
                <a:latin typeface="Palatino" pitchFamily="2" charset="77"/>
                <a:ea typeface="Palatino" pitchFamily="2" charset="77"/>
              </a:rPr>
              <a:t>Reining (2)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a-DK" sz="2400" dirty="0">
                <a:latin typeface="Palatino" pitchFamily="2" charset="77"/>
                <a:ea typeface="Palatino" pitchFamily="2" charset="77"/>
              </a:rPr>
              <a:t>Ranch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trail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(2)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da-DK" sz="2400" dirty="0"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69197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tekst, Font/skrifttype, grafisk design, skærmbillede&#10;&#10;Automatisk genereret beskrivelse">
            <a:extLst>
              <a:ext uri="{FF2B5EF4-FFF2-40B4-BE49-F238E27FC236}">
                <a16:creationId xmlns:a16="http://schemas.microsoft.com/office/drawing/2014/main" id="{4457ADC7-9E0F-E0F2-A5D0-FE2F8EA8F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4836" y="4574897"/>
            <a:ext cx="2167164" cy="2283103"/>
          </a:xfrm>
          <a:prstGeom prst="rect">
            <a:avLst/>
          </a:prstGeom>
        </p:spPr>
      </p:pic>
      <p:pic>
        <p:nvPicPr>
          <p:cNvPr id="9" name="Billede 8" descr="Et billede, der indeholder tekst, Font/skrifttype, Grafik, grafisk design&#10;&#10;Automatisk genereret beskrivelse">
            <a:extLst>
              <a:ext uri="{FF2B5EF4-FFF2-40B4-BE49-F238E27FC236}">
                <a16:creationId xmlns:a16="http://schemas.microsoft.com/office/drawing/2014/main" id="{87C4445B-2237-D2C9-254F-E91D7D033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4836" y="101600"/>
            <a:ext cx="2065264" cy="945880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BD5E02C0-7BD6-AEBE-653E-86879BA320B6}"/>
              </a:ext>
            </a:extLst>
          </p:cNvPr>
          <p:cNvSpPr txBox="1"/>
          <p:nvPr/>
        </p:nvSpPr>
        <p:spPr>
          <a:xfrm>
            <a:off x="-1650700" y="101600"/>
            <a:ext cx="958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>
                <a:latin typeface="Palatino" pitchFamily="2" charset="77"/>
                <a:ea typeface="Palatino" pitchFamily="2" charset="77"/>
              </a:rPr>
              <a:t>European Team Cup 2024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420401A3-F012-1BF7-A7F0-8B1DA0FBDE3C}"/>
              </a:ext>
            </a:extLst>
          </p:cNvPr>
          <p:cNvSpPr txBox="1"/>
          <p:nvPr/>
        </p:nvSpPr>
        <p:spPr>
          <a:xfrm>
            <a:off x="101900" y="856357"/>
            <a:ext cx="90929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a-DK" sz="2400" dirty="0" err="1">
                <a:latin typeface="Palatino" pitchFamily="2" charset="77"/>
                <a:ea typeface="Palatino" pitchFamily="2" charset="77"/>
              </a:rPr>
              <a:t>Very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resonable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prices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!! </a:t>
            </a:r>
            <a:br>
              <a:rPr lang="da-DK" sz="2400" dirty="0">
                <a:latin typeface="Palatino" pitchFamily="2" charset="77"/>
                <a:ea typeface="Palatino" pitchFamily="2" charset="77"/>
              </a:rPr>
            </a:br>
            <a:r>
              <a:rPr lang="da-DK" sz="2400" dirty="0">
                <a:latin typeface="Palatino" pitchFamily="2" charset="77"/>
                <a:ea typeface="Palatino" pitchFamily="2" charset="77"/>
              </a:rPr>
              <a:t>- €2000 pr. team of 5 riders (same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price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as in 2015)</a:t>
            </a:r>
            <a:br>
              <a:rPr lang="da-DK" sz="2400" dirty="0">
                <a:latin typeface="Palatino" pitchFamily="2" charset="77"/>
                <a:ea typeface="Palatino" pitchFamily="2" charset="77"/>
              </a:rPr>
            </a:br>
            <a:r>
              <a:rPr lang="da-DK" sz="2400" dirty="0">
                <a:latin typeface="Palatino" pitchFamily="2" charset="77"/>
                <a:ea typeface="Palatino" pitchFamily="2" charset="77"/>
              </a:rPr>
              <a:t>-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Includes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5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stalls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, 1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tack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box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,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entry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fees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all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other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show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fees</a:t>
            </a:r>
            <a:br>
              <a:rPr lang="da-DK" sz="2400" dirty="0">
                <a:latin typeface="Palatino" pitchFamily="2" charset="77"/>
                <a:ea typeface="Palatino" pitchFamily="2" charset="77"/>
              </a:rPr>
            </a:br>
            <a:r>
              <a:rPr lang="da-DK" sz="2400" dirty="0">
                <a:latin typeface="Palatino" pitchFamily="2" charset="77"/>
                <a:ea typeface="Palatino" pitchFamily="2" charset="77"/>
              </a:rPr>
              <a:t>-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Additional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costs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: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Individual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riders, camping, food,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entry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fee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for Friday show</a:t>
            </a:r>
            <a:br>
              <a:rPr lang="da-DK" sz="2400" dirty="0">
                <a:latin typeface="Palatino" pitchFamily="2" charset="77"/>
                <a:ea typeface="Palatino" pitchFamily="2" charset="77"/>
              </a:rPr>
            </a:br>
            <a:endParaRPr lang="da-DK" sz="2400" dirty="0">
              <a:latin typeface="Palatino" pitchFamily="2" charset="77"/>
              <a:ea typeface="Palatino" pitchFamily="2" charset="77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da-DK" sz="2400" dirty="0"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56405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711</Words>
  <Application>Microsoft Macintosh PowerPoint</Application>
  <PresentationFormat>Widescreen</PresentationFormat>
  <Paragraphs>67</Paragraphs>
  <Slides>13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Palatino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Sofie Lindholm</dc:creator>
  <cp:lastModifiedBy>Sofie Lindholm</cp:lastModifiedBy>
  <cp:revision>6</cp:revision>
  <dcterms:created xsi:type="dcterms:W3CDTF">2023-08-07T07:40:23Z</dcterms:created>
  <dcterms:modified xsi:type="dcterms:W3CDTF">2023-11-23T19:51:43Z</dcterms:modified>
</cp:coreProperties>
</file>